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9" r:id="rId8"/>
    <p:sldId id="278" r:id="rId9"/>
    <p:sldId id="260" r:id="rId10"/>
    <p:sldId id="258" r:id="rId11"/>
    <p:sldId id="259" r:id="rId12"/>
    <p:sldId id="261" r:id="rId13"/>
    <p:sldId id="263" r:id="rId14"/>
    <p:sldId id="273" r:id="rId15"/>
    <p:sldId id="272" r:id="rId16"/>
    <p:sldId id="274" r:id="rId17"/>
    <p:sldId id="275" r:id="rId18"/>
    <p:sldId id="276" r:id="rId19"/>
    <p:sldId id="277" r:id="rId20"/>
    <p:sldId id="262" r:id="rId21"/>
    <p:sldId id="264" r:id="rId22"/>
    <p:sldId id="265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075" autoAdjust="0"/>
  </p:normalViewPr>
  <p:slideViewPr>
    <p:cSldViewPr>
      <p:cViewPr varScale="1">
        <p:scale>
          <a:sx n="70" d="100"/>
          <a:sy n="70" d="100"/>
        </p:scale>
        <p:origin x="132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s-E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Haga clic en el icono para agregar una imagen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7504" y="27856"/>
            <a:ext cx="7772400" cy="1470025"/>
          </a:xfrm>
        </p:spPr>
        <p:txBody>
          <a:bodyPr>
            <a:normAutofit/>
          </a:bodyPr>
          <a:lstStyle/>
          <a:p>
            <a:r>
              <a:rPr lang="es-ES" sz="5600" b="1" u="sng" dirty="0" smtClean="0">
                <a:solidFill>
                  <a:schemeClr val="accent1"/>
                </a:solidFill>
              </a:rPr>
              <a:t>PHONEDUINO</a:t>
            </a:r>
            <a:endParaRPr lang="es-ES" sz="5600" b="1" u="sng" dirty="0">
              <a:solidFill>
                <a:schemeClr val="accent1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5072964"/>
            <a:ext cx="6400800" cy="1752600"/>
          </a:xfrm>
        </p:spPr>
        <p:txBody>
          <a:bodyPr/>
          <a:lstStyle/>
          <a:p>
            <a:r>
              <a:rPr lang="es-ES" dirty="0" smtClean="0"/>
              <a:t>Jaime Llanos Melchor GII</a:t>
            </a:r>
          </a:p>
          <a:p>
            <a:r>
              <a:rPr lang="es-ES" dirty="0" err="1"/>
              <a:t>Y</a:t>
            </a:r>
            <a:r>
              <a:rPr lang="es-ES" dirty="0" err="1" smtClean="0"/>
              <a:t>oel</a:t>
            </a:r>
            <a:r>
              <a:rPr lang="es-ES" dirty="0" smtClean="0"/>
              <a:t> Iglesias Jiménez GII</a:t>
            </a:r>
          </a:p>
          <a:p>
            <a:r>
              <a:rPr lang="es-ES" dirty="0" smtClean="0"/>
              <a:t>Rubén Moreno Martín GII+MAT</a:t>
            </a: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6" y="116632"/>
            <a:ext cx="216201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s-ES" dirty="0" smtClean="0"/>
              <a:t>Montaje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709160"/>
          </a:xfrm>
        </p:spPr>
        <p:txBody>
          <a:bodyPr/>
          <a:lstStyle/>
          <a:p>
            <a:pPr marL="137160" indent="0" algn="ctr">
              <a:buNone/>
            </a:pPr>
            <a:r>
              <a:rPr lang="es-ES" dirty="0" smtClean="0"/>
              <a:t>Comprobación de funcionamiento </a:t>
            </a:r>
          </a:p>
          <a:p>
            <a:pPr marL="137160" indent="0" algn="ctr">
              <a:buNone/>
            </a:pPr>
            <a:r>
              <a:rPr lang="es-ES" dirty="0" smtClean="0"/>
              <a:t>de la pantalla.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54660"/>
            <a:ext cx="1847916" cy="285293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" y="3410009"/>
            <a:ext cx="3277585" cy="1847659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7" y="3301996"/>
            <a:ext cx="3657081" cy="20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Montaje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s-ES" dirty="0" smtClean="0"/>
              <a:t>Soldar la FONA a </a:t>
            </a:r>
          </a:p>
          <a:p>
            <a:pPr marL="137160" indent="0">
              <a:buNone/>
            </a:pPr>
            <a:r>
              <a:rPr lang="es-ES" dirty="0" smtClean="0"/>
              <a:t>la placa de </a:t>
            </a:r>
            <a:r>
              <a:rPr lang="es-ES" dirty="0" err="1" smtClean="0"/>
              <a:t>Arduino</a:t>
            </a:r>
            <a:r>
              <a:rPr lang="es-ES" dirty="0" smtClean="0"/>
              <a:t>, y</a:t>
            </a:r>
          </a:p>
          <a:p>
            <a:pPr marL="137160" indent="0">
              <a:buNone/>
            </a:pPr>
            <a:r>
              <a:rPr lang="es-ES" dirty="0"/>
              <a:t>s</a:t>
            </a:r>
            <a:r>
              <a:rPr lang="es-ES" dirty="0" smtClean="0"/>
              <a:t>oldar la pantalla encima</a:t>
            </a:r>
          </a:p>
          <a:p>
            <a:pPr marL="137160" indent="0">
              <a:buNone/>
            </a:pPr>
            <a:r>
              <a:rPr lang="es-ES" dirty="0" smtClean="0"/>
              <a:t>de ambos.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43" y="4221088"/>
            <a:ext cx="4137215" cy="233225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44" y="1560771"/>
            <a:ext cx="4208228" cy="237228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4024629" cy="2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Pruebas con la FONA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09018"/>
            <a:ext cx="2915060" cy="4972310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12776"/>
            <a:ext cx="2912017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556792"/>
            <a:ext cx="626469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17638"/>
            <a:ext cx="8229600" cy="48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676" y="1448345"/>
            <a:ext cx="5832648" cy="49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3538736" cy="48916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80" y="2276872"/>
            <a:ext cx="425856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3663" y="1600200"/>
            <a:ext cx="4695825" cy="24448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04864"/>
            <a:ext cx="3800475" cy="3419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4227661"/>
            <a:ext cx="469276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3610744" cy="38884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5" y="1916832"/>
            <a:ext cx="461885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188640"/>
            <a:ext cx="8496944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216775"/>
              </p:ext>
            </p:extLst>
          </p:nvPr>
        </p:nvGraphicFramePr>
        <p:xfrm>
          <a:off x="1043608" y="1484785"/>
          <a:ext cx="7200800" cy="4968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9992"/>
                <a:gridCol w="2399992"/>
                <a:gridCol w="2400816"/>
              </a:tblGrid>
              <a:tr h="2442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PRODUCTO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CANTIDAD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PRECIO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2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2.8" TFT Touch Shield for Arduino with Resistive Touch Screen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32,39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0344">
                <a:tc>
                  <a:txBody>
                    <a:bodyPr/>
                    <a:lstStyle/>
                    <a:p>
                      <a:r>
                        <a:rPr lang="es-ES" sz="1100" dirty="0" smtClean="0">
                          <a:effectLst/>
                        </a:rPr>
                        <a:t>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50,93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62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kern="1800" dirty="0" smtClean="0">
                          <a:effectLst/>
                        </a:rPr>
                        <a:t>FONA </a:t>
                      </a:r>
                      <a:r>
                        <a:rPr lang="es-ES" sz="1100" kern="1800" dirty="0">
                          <a:effectLst/>
                        </a:rPr>
                        <a:t>800 </a:t>
                      </a:r>
                      <a:r>
                        <a:rPr lang="es-ES" sz="1100" kern="1800" dirty="0" err="1">
                          <a:effectLst/>
                        </a:rPr>
                        <a:t>Shield</a:t>
                      </a:r>
                      <a:r>
                        <a:rPr lang="es-ES" sz="1100" kern="1800" dirty="0">
                          <a:effectLst/>
                        </a:rPr>
                        <a:t> – </a:t>
                      </a:r>
                      <a:r>
                        <a:rPr lang="es-ES" sz="1100" kern="1800" dirty="0" err="1">
                          <a:effectLst/>
                        </a:rPr>
                        <a:t>Voice</a:t>
                      </a:r>
                      <a:r>
                        <a:rPr lang="es-ES" sz="1100" kern="1800" dirty="0">
                          <a:effectLst/>
                        </a:rPr>
                        <a:t>/Data </a:t>
                      </a:r>
                      <a:r>
                        <a:rPr lang="es-ES" sz="1100" kern="1800" dirty="0" err="1">
                          <a:effectLst/>
                        </a:rPr>
                        <a:t>Cellular</a:t>
                      </a:r>
                      <a:r>
                        <a:rPr lang="es-ES" sz="1100" kern="1800" dirty="0">
                          <a:effectLst/>
                        </a:rPr>
                        <a:t> GSM </a:t>
                      </a:r>
                      <a:r>
                        <a:rPr lang="es-ES" sz="1100" kern="1800" dirty="0" err="1">
                          <a:effectLst/>
                        </a:rPr>
                        <a:t>for</a:t>
                      </a:r>
                      <a:r>
                        <a:rPr lang="es-ES" sz="1100" kern="1800" dirty="0">
                          <a:effectLst/>
                        </a:rPr>
                        <a:t> </a:t>
                      </a:r>
                      <a:r>
                        <a:rPr lang="es-ES" sz="1100" kern="1800" dirty="0" err="1">
                          <a:effectLst/>
                        </a:rPr>
                        <a:t>Arduino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4988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Slim Sticker-type GSM/Cellular Quad-Band Antenna - 3dBi uFL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0344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Lithium Ion Polymer Battery - 3.7v 1200mAh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</a:t>
                      </a:r>
                      <a:r>
                        <a:rPr lang="es-ES" sz="1100" dirty="0">
                          <a:effectLst/>
                        </a:rPr>
                        <a:t>FONA 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0344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Mini Metal Speaker w/ Wires - 8 ohm 0.5W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257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Wired Miniature Electret Microphone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</a:t>
                      </a:r>
                      <a:r>
                        <a:rPr lang="es-ES" sz="1100" dirty="0">
                          <a:effectLst/>
                        </a:rPr>
                        <a:t>FONA 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4988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Cell-phone TRRS Headset - Earbud Headphones w/ Microphone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</a:t>
                      </a:r>
                      <a:r>
                        <a:rPr lang="es-ES" sz="1100" dirty="0">
                          <a:effectLst/>
                        </a:rPr>
                        <a:t>FONA 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2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Diferentes problemas de montaje a la hora de soldar y conectar los pines.</a:t>
            </a:r>
          </a:p>
          <a:p>
            <a:r>
              <a:rPr lang="es-ES" dirty="0" smtClean="0"/>
              <a:t>Con el sistema operativo (Windows 10).</a:t>
            </a:r>
          </a:p>
          <a:p>
            <a:r>
              <a:rPr lang="es-ES" dirty="0" smtClean="0"/>
              <a:t>Encontrar como usar el </a:t>
            </a:r>
            <a:r>
              <a:rPr lang="es-ES" dirty="0" err="1" smtClean="0"/>
              <a:t>Phoneduino</a:t>
            </a:r>
            <a:r>
              <a:rPr lang="es-ES" dirty="0" smtClean="0"/>
              <a:t> con la batería. </a:t>
            </a:r>
          </a:p>
          <a:p>
            <a:r>
              <a:rPr lang="es-ES" dirty="0" smtClean="0"/>
              <a:t>Con el altavoz, cables muy finos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Memoria Pequeña en el </a:t>
            </a:r>
            <a:r>
              <a:rPr lang="es-ES" dirty="0" err="1" smtClean="0"/>
              <a:t>arduino</a:t>
            </a:r>
            <a:r>
              <a:rPr lang="es-ES" dirty="0" smtClean="0"/>
              <a:t> para el sketch.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73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s-ES" dirty="0" smtClean="0"/>
              <a:t>Mejoras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709160"/>
          </a:xfrm>
        </p:spPr>
        <p:txBody>
          <a:bodyPr/>
          <a:lstStyle/>
          <a:p>
            <a:r>
              <a:rPr lang="es-ES" dirty="0" smtClean="0"/>
              <a:t>Realización de un menú.</a:t>
            </a:r>
          </a:p>
          <a:p>
            <a:r>
              <a:rPr lang="es-ES" dirty="0" smtClean="0"/>
              <a:t>Añadir funcionalidad de radio, de mensajería (SMS), GPS… etc.</a:t>
            </a:r>
          </a:p>
          <a:p>
            <a:r>
              <a:rPr lang="es-ES" dirty="0" smtClean="0"/>
              <a:t>Inclusión de funciones externas (juegos, reproductor mp3, </a:t>
            </a:r>
            <a:r>
              <a:rPr lang="es-ES" dirty="0" err="1" smtClean="0"/>
              <a:t>etc</a:t>
            </a:r>
            <a:r>
              <a:rPr lang="es-ES" dirty="0" smtClean="0"/>
              <a:t>)</a:t>
            </a:r>
          </a:p>
          <a:p>
            <a:r>
              <a:rPr lang="es-ES" dirty="0" smtClean="0"/>
              <a:t>Modulo </a:t>
            </a:r>
            <a:r>
              <a:rPr lang="es-ES" dirty="0" err="1" smtClean="0"/>
              <a:t>wifi</a:t>
            </a:r>
            <a:r>
              <a:rPr lang="es-ES" dirty="0" smtClean="0"/>
              <a:t>.</a:t>
            </a:r>
          </a:p>
          <a:p>
            <a:r>
              <a:rPr lang="es-ES" dirty="0" smtClean="0"/>
              <a:t>Mejorar el tamaño del terminal.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27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2088232"/>
          </a:xfrm>
        </p:spPr>
        <p:txBody>
          <a:bodyPr>
            <a:normAutofit/>
          </a:bodyPr>
          <a:lstStyle/>
          <a:p>
            <a:r>
              <a:rPr lang="es-ES" sz="6000" dirty="0" smtClean="0"/>
              <a:t>¿? </a:t>
            </a:r>
            <a:br>
              <a:rPr lang="es-ES" sz="6000" dirty="0" smtClean="0"/>
            </a:br>
            <a:r>
              <a:rPr lang="es-ES" sz="6000" dirty="0" smtClean="0"/>
              <a:t>Preguntas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3339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Componentes</a:t>
            </a:r>
            <a:br>
              <a:rPr lang="es-ES" dirty="0" smtClean="0"/>
            </a:b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20568"/>
              </p:ext>
            </p:extLst>
          </p:nvPr>
        </p:nvGraphicFramePr>
        <p:xfrm>
          <a:off x="1043608" y="1484785"/>
          <a:ext cx="6984775" cy="4752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7992"/>
                <a:gridCol w="2327992"/>
                <a:gridCol w="2328791"/>
              </a:tblGrid>
              <a:tr h="464133">
                <a:tc>
                  <a:txBody>
                    <a:bodyPr/>
                    <a:lstStyle/>
                    <a:p>
                      <a:r>
                        <a:rPr lang="es-ES" sz="1100" dirty="0" err="1">
                          <a:effectLst/>
                        </a:rPr>
                        <a:t>Vibrating</a:t>
                      </a:r>
                      <a:r>
                        <a:rPr lang="es-ES" sz="1100" dirty="0">
                          <a:effectLst/>
                        </a:rPr>
                        <a:t> Mini Motor Disc</a:t>
                      </a:r>
                      <a:endParaRPr lang="es-ES" sz="11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Incluido en </a:t>
                      </a: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FONA 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800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uFL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Shield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Starter Pack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</a:tr>
              <a:tr h="786302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Arduino UNO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1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en el pack de </a:t>
                      </a:r>
                      <a:r>
                        <a:rPr lang="es-ES" sz="1100" dirty="0" err="1">
                          <a:effectLst/>
                        </a:rPr>
                        <a:t>Arduino</a:t>
                      </a:r>
                      <a:r>
                        <a:rPr lang="es-ES" sz="1100" dirty="0">
                          <a:effectLst/>
                        </a:rPr>
                        <a:t> UNO proporcionado por el profesor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43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TORNEADO 2,54MM HEMBRA RECTA DOBLE LARGA 72 CONTACTOS</a:t>
                      </a:r>
                      <a:endParaRPr lang="es-ES" sz="1100">
                        <a:effectLst/>
                      </a:endParaRPr>
                    </a:p>
                    <a:p>
                      <a:pPr algn="ctr"/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2.85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0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2,54MM HEMBRA RECTA 10 CONTACTOS - LARGOS</a:t>
                      </a:r>
                      <a:endParaRPr lang="es-ES" sz="1100">
                        <a:effectLst/>
                      </a:endParaRPr>
                    </a:p>
                    <a:p>
                      <a:pPr algn="ctr"/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 x 0.54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5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2,54MM HEMBRA RECTA 6 CONTACTOS - LARGOS</a:t>
                      </a:r>
                      <a:endParaRPr lang="es-ES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solidFill>
                          <a:srgbClr val="4F81B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 x 0.58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5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2,54MM HEMBRA RECTA 8 CONTACTOS - LARGOS</a:t>
                      </a:r>
                      <a:endParaRPr lang="es-ES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solidFill>
                          <a:srgbClr val="4F81B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4 x 0.58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6003"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effectLst/>
                        </a:rPr>
                        <a:t>PRECIO FINAL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90.73 Euros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" y="2756955"/>
            <a:ext cx="4445462" cy="3336388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5" y="2780928"/>
            <a:ext cx="4381578" cy="32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4527155" cy="3397700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97" y="2132856"/>
            <a:ext cx="4559203" cy="34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7" y="3919808"/>
            <a:ext cx="3836996" cy="2879725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04" y="4077072"/>
            <a:ext cx="3705356" cy="27809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380"/>
            <a:ext cx="3851920" cy="288894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35" y="1196752"/>
            <a:ext cx="36957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Partes FONA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964" y="1628800"/>
            <a:ext cx="684075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Partes FONA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36"/>
            <a:ext cx="4283968" cy="29017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12" y="876582"/>
            <a:ext cx="4389348" cy="2912458"/>
          </a:xfrm>
          <a:prstGeom prst="rect">
            <a:avLst/>
          </a:prstGeom>
        </p:spPr>
      </p:pic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7743" y="3809476"/>
            <a:ext cx="4608513" cy="29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 hardware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600200"/>
            <a:ext cx="6360114" cy="4708525"/>
          </a:xfrm>
        </p:spPr>
      </p:pic>
    </p:spTree>
    <p:extLst>
      <p:ext uri="{BB962C8B-B14F-4D97-AF65-F5344CB8AC3E}">
        <p14:creationId xmlns:p14="http://schemas.microsoft.com/office/powerpoint/2010/main" val="30170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értice">
  <a:themeElements>
    <a:clrScheme name="Vért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Vért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ért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216</TotalTime>
  <Words>379</Words>
  <Application>Microsoft Office PowerPoint</Application>
  <PresentationFormat>Presentación en pantalla (4:3)</PresentationFormat>
  <Paragraphs>93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Book Antiqua</vt:lpstr>
      <vt:lpstr>Calibri</vt:lpstr>
      <vt:lpstr>Lucida Sans</vt:lpstr>
      <vt:lpstr>Times New Roman</vt:lpstr>
      <vt:lpstr>Wingdings</vt:lpstr>
      <vt:lpstr>Wingdings 2</vt:lpstr>
      <vt:lpstr>Wingdings 3</vt:lpstr>
      <vt:lpstr>Vértice</vt:lpstr>
      <vt:lpstr>PHONEDUINO</vt:lpstr>
      <vt:lpstr>Componentes</vt:lpstr>
      <vt:lpstr>Componentes </vt:lpstr>
      <vt:lpstr>Componentes</vt:lpstr>
      <vt:lpstr>Componentes</vt:lpstr>
      <vt:lpstr>Componentes</vt:lpstr>
      <vt:lpstr>Partes FONA</vt:lpstr>
      <vt:lpstr>Partes FONA</vt:lpstr>
      <vt:lpstr>Esquema hardware</vt:lpstr>
      <vt:lpstr>Montaje</vt:lpstr>
      <vt:lpstr>Montaje</vt:lpstr>
      <vt:lpstr>Pruebas con la FONA</vt:lpstr>
      <vt:lpstr>Análisis del código</vt:lpstr>
      <vt:lpstr>Análisis del código</vt:lpstr>
      <vt:lpstr>Análisis del código</vt:lpstr>
      <vt:lpstr>Análisis del código</vt:lpstr>
      <vt:lpstr>Análisis del código</vt:lpstr>
      <vt:lpstr>Análisis del código</vt:lpstr>
      <vt:lpstr>Análisis del código</vt:lpstr>
      <vt:lpstr>Problemas</vt:lpstr>
      <vt:lpstr>Mejoras</vt:lpstr>
      <vt:lpstr>¿?  Preguntas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Ruben1</dc:creator>
  <cp:lastModifiedBy>yoel iglesias</cp:lastModifiedBy>
  <cp:revision>19</cp:revision>
  <dcterms:created xsi:type="dcterms:W3CDTF">2017-04-19T11:10:48Z</dcterms:created>
  <dcterms:modified xsi:type="dcterms:W3CDTF">2017-04-23T17:42:32Z</dcterms:modified>
</cp:coreProperties>
</file>